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8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47" autoAdjust="0"/>
    <p:restoredTop sz="94660"/>
  </p:normalViewPr>
  <p:slideViewPr>
    <p:cSldViewPr snapToGrid="0">
      <p:cViewPr varScale="1">
        <p:scale>
          <a:sx n="81" d="100"/>
          <a:sy n="81" d="100"/>
        </p:scale>
        <p:origin x="13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F815-C578-4DD0-B45A-201F1AA6B2EA}" type="datetimeFigureOut">
              <a:rPr lang="en-PH" smtClean="0"/>
              <a:t>05/09/2025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2910-922E-431E-AE71-110E2B12973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70643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F815-C578-4DD0-B45A-201F1AA6B2EA}" type="datetimeFigureOut">
              <a:rPr lang="en-PH" smtClean="0"/>
              <a:t>05/09/2025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2910-922E-431E-AE71-110E2B12973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93177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F815-C578-4DD0-B45A-201F1AA6B2EA}" type="datetimeFigureOut">
              <a:rPr lang="en-PH" smtClean="0"/>
              <a:t>05/09/2025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2910-922E-431E-AE71-110E2B12973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93542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F815-C578-4DD0-B45A-201F1AA6B2EA}" type="datetimeFigureOut">
              <a:rPr lang="en-PH" smtClean="0"/>
              <a:t>05/09/2025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2910-922E-431E-AE71-110E2B12973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14282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F815-C578-4DD0-B45A-201F1AA6B2EA}" type="datetimeFigureOut">
              <a:rPr lang="en-PH" smtClean="0"/>
              <a:t>05/09/2025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2910-922E-431E-AE71-110E2B12973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81792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F815-C578-4DD0-B45A-201F1AA6B2EA}" type="datetimeFigureOut">
              <a:rPr lang="en-PH" smtClean="0"/>
              <a:t>05/09/2025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2910-922E-431E-AE71-110E2B12973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9698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F815-C578-4DD0-B45A-201F1AA6B2EA}" type="datetimeFigureOut">
              <a:rPr lang="en-PH" smtClean="0"/>
              <a:t>05/09/2025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2910-922E-431E-AE71-110E2B12973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35565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F815-C578-4DD0-B45A-201F1AA6B2EA}" type="datetimeFigureOut">
              <a:rPr lang="en-PH" smtClean="0"/>
              <a:t>05/09/2025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2910-922E-431E-AE71-110E2B12973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94758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F815-C578-4DD0-B45A-201F1AA6B2EA}" type="datetimeFigureOut">
              <a:rPr lang="en-PH" smtClean="0"/>
              <a:t>05/09/2025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2910-922E-431E-AE71-110E2B12973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0808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F815-C578-4DD0-B45A-201F1AA6B2EA}" type="datetimeFigureOut">
              <a:rPr lang="en-PH" smtClean="0"/>
              <a:t>05/09/2025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2910-922E-431E-AE71-110E2B12973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15381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F815-C578-4DD0-B45A-201F1AA6B2EA}" type="datetimeFigureOut">
              <a:rPr lang="en-PH" smtClean="0"/>
              <a:t>05/09/2025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2910-922E-431E-AE71-110E2B12973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46380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DF815-C578-4DD0-B45A-201F1AA6B2EA}" type="datetimeFigureOut">
              <a:rPr lang="en-PH" smtClean="0"/>
              <a:t>05/09/2025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02910-922E-431E-AE71-110E2B12973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2913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Open 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4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intensity="0"/>
                    </a14:imgEffect>
                  </a14:imgLayer>
                </a14:imgProps>
              </a:ext>
            </a:extLst>
          </a:blip>
          <a:srcRect b="77031"/>
          <a:stretch/>
        </p:blipFill>
        <p:spPr>
          <a:xfrm>
            <a:off x="0" y="29311"/>
            <a:ext cx="12192000" cy="1640072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sx="1000" sy="1000" algn="ctr" rotWithShape="0">
              <a:srgbClr val="000000"/>
            </a:outerShdw>
            <a:reflection endPos="0" dir="5400000" sy="-100000" algn="bl" rotWithShape="0"/>
          </a:effectLst>
        </p:spPr>
      </p:pic>
      <p:sp>
        <p:nvSpPr>
          <p:cNvPr id="4" name="Oval 3"/>
          <p:cNvSpPr/>
          <p:nvPr/>
        </p:nvSpPr>
        <p:spPr>
          <a:xfrm>
            <a:off x="5533292" y="1289538"/>
            <a:ext cx="855785" cy="8557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2" y="2960976"/>
            <a:ext cx="462162" cy="4621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996" y="2960976"/>
            <a:ext cx="462162" cy="4621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8904" y="2956014"/>
            <a:ext cx="462162" cy="4621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0043" y="2956014"/>
            <a:ext cx="462162" cy="4621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6432" y="2956014"/>
            <a:ext cx="462162" cy="4621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298" y="2947673"/>
            <a:ext cx="462162" cy="4621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1098" y="2956014"/>
            <a:ext cx="462162" cy="4621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9980" y="2956014"/>
            <a:ext cx="462162" cy="4621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2629" y="2956014"/>
            <a:ext cx="462162" cy="4621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071" y="2956014"/>
            <a:ext cx="462162" cy="4621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2852" y="2956014"/>
            <a:ext cx="462162" cy="46216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955220" y="302539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T1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908" y="2956014"/>
            <a:ext cx="462162" cy="46216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15206" y="301415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T</a:t>
            </a: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02774" y="3002429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T4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82007" y="3013675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T3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12705" y="301415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T5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10283" y="301415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T6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47639" y="3025875"/>
            <a:ext cx="504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T7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82018" y="3025875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T8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82022" y="301415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T9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204138" y="3014152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T10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41407" y="1425042"/>
            <a:ext cx="439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</a:rPr>
              <a:t>P</a:t>
            </a:r>
            <a:endParaRPr lang="en-PH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02774" y="2426780"/>
            <a:ext cx="390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303135" y="2403175"/>
            <a:ext cx="390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85011" y="2398102"/>
            <a:ext cx="390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772" y="3706285"/>
            <a:ext cx="462162" cy="462162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025559" y="377567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885186" y="3002429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T11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558797" y="3025398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T12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3849" y="3706289"/>
            <a:ext cx="462162" cy="462162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4192226" y="377567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7028" y="3706289"/>
            <a:ext cx="462162" cy="46216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8355405" y="377567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758461" y="2267723"/>
            <a:ext cx="2116941" cy="222221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6" name="Rectangle 45"/>
          <p:cNvSpPr/>
          <p:nvPr/>
        </p:nvSpPr>
        <p:spPr>
          <a:xfrm>
            <a:off x="8204138" y="2267723"/>
            <a:ext cx="2058491" cy="222221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7" name="Rectangle 46"/>
          <p:cNvSpPr/>
          <p:nvPr/>
        </p:nvSpPr>
        <p:spPr>
          <a:xfrm>
            <a:off x="3993509" y="2267724"/>
            <a:ext cx="1885109" cy="222221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8" name="TextBox 47"/>
          <p:cNvSpPr txBox="1"/>
          <p:nvPr/>
        </p:nvSpPr>
        <p:spPr>
          <a:xfrm>
            <a:off x="6171105" y="2405307"/>
            <a:ext cx="390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5336" y="3706285"/>
            <a:ext cx="462162" cy="462162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6243713" y="377566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049108" y="2267723"/>
            <a:ext cx="2039815" cy="222221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95" name="Picture 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2997" y="4643768"/>
            <a:ext cx="859355" cy="1235250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7" r="50304" b="53846"/>
          <a:stretch/>
        </p:blipFill>
        <p:spPr>
          <a:xfrm>
            <a:off x="4867241" y="4643768"/>
            <a:ext cx="859355" cy="1235250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93" r="1073" b="67008"/>
          <a:stretch/>
        </p:blipFill>
        <p:spPr>
          <a:xfrm>
            <a:off x="6218301" y="4646697"/>
            <a:ext cx="886078" cy="1235251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2991" r="3504" b="33675"/>
          <a:stretch/>
        </p:blipFill>
        <p:spPr>
          <a:xfrm>
            <a:off x="7619997" y="4643768"/>
            <a:ext cx="920983" cy="1235250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5"/>
          <a:srcRect t="79742"/>
          <a:stretch/>
        </p:blipFill>
        <p:spPr>
          <a:xfrm>
            <a:off x="0" y="5924386"/>
            <a:ext cx="12192000" cy="933520"/>
          </a:xfrm>
          <a:prstGeom prst="rect">
            <a:avLst/>
          </a:prstGeom>
        </p:spPr>
      </p:pic>
      <p:sp>
        <p:nvSpPr>
          <p:cNvPr id="101" name="TextBox 100"/>
          <p:cNvSpPr txBox="1"/>
          <p:nvPr/>
        </p:nvSpPr>
        <p:spPr>
          <a:xfrm>
            <a:off x="2595840" y="2398102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262370" y="2398102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718050" y="2432794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304552" y="2423027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818412" y="2399171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451674" y="2398102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8955320" y="2405359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9608404" y="2423027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10" name="Straight Arrow Connector 109"/>
          <p:cNvCxnSpPr/>
          <p:nvPr/>
        </p:nvCxnSpPr>
        <p:spPr>
          <a:xfrm>
            <a:off x="2188262" y="3418176"/>
            <a:ext cx="7868" cy="2881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4345437" y="3418176"/>
            <a:ext cx="7868" cy="2881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>
            <a:off x="6385143" y="3394730"/>
            <a:ext cx="7868" cy="2881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>
            <a:off x="8494613" y="3408403"/>
            <a:ext cx="7868" cy="2881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95" idx="3"/>
            <a:endCxn id="96" idx="1"/>
          </p:cNvCxnSpPr>
          <p:nvPr/>
        </p:nvCxnSpPr>
        <p:spPr>
          <a:xfrm>
            <a:off x="4392352" y="5261393"/>
            <a:ext cx="47488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>
            <a:off x="5742227" y="5261393"/>
            <a:ext cx="47488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>
            <a:off x="7181862" y="5261393"/>
            <a:ext cx="47488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086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262" y="2483370"/>
            <a:ext cx="1566808" cy="1969179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 intensity="0"/>
                    </a14:imgEffect>
                  </a14:imgLayer>
                </a14:imgProps>
              </a:ext>
            </a:extLst>
          </a:blip>
          <a:srcRect b="77031"/>
          <a:stretch/>
        </p:blipFill>
        <p:spPr>
          <a:xfrm>
            <a:off x="0" y="29311"/>
            <a:ext cx="12192000" cy="1640072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sx="1000" sy="1000" algn="ctr" rotWithShape="0">
              <a:srgbClr val="000000"/>
            </a:outerShdw>
            <a:reflection endPos="0" dir="5400000" sy="-100000" algn="bl" rotWithShape="0"/>
          </a:effectLst>
        </p:spPr>
      </p:pic>
      <p:sp>
        <p:nvSpPr>
          <p:cNvPr id="4" name="Oval 3"/>
          <p:cNvSpPr/>
          <p:nvPr/>
        </p:nvSpPr>
        <p:spPr>
          <a:xfrm>
            <a:off x="2708022" y="1488829"/>
            <a:ext cx="855785" cy="8557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4239" y="3160267"/>
            <a:ext cx="462162" cy="4621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7219" y="3160267"/>
            <a:ext cx="462162" cy="4621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405" y="3155305"/>
            <a:ext cx="462162" cy="4621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3880" y="3155305"/>
            <a:ext cx="462162" cy="4621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7322" y="3155305"/>
            <a:ext cx="462162" cy="4621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277" y="3155305"/>
            <a:ext cx="462162" cy="46216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67199" y="320172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T1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77130" y="3213443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T2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90520" y="3213443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T3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16862" y="3225166"/>
            <a:ext cx="504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T4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73269" y="3225166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T5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73273" y="3213443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T6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87184" y="1636056"/>
            <a:ext cx="820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T1</a:t>
            </a:r>
            <a:endParaRPr lang="en-PH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7199" y="2626071"/>
            <a:ext cx="390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49557" y="2486299"/>
            <a:ext cx="1528192" cy="192865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8" name="TextBox 47"/>
          <p:cNvSpPr txBox="1"/>
          <p:nvPr/>
        </p:nvSpPr>
        <p:spPr>
          <a:xfrm>
            <a:off x="3240328" y="2604598"/>
            <a:ext cx="390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9505" y="1510120"/>
            <a:ext cx="834494" cy="834494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4427176" y="1643694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en-PH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95" name="Picture 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6781" y="4643768"/>
            <a:ext cx="859355" cy="1235250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7" r="50304" b="53846"/>
          <a:stretch/>
        </p:blipFill>
        <p:spPr>
          <a:xfrm>
            <a:off x="4961025" y="4643768"/>
            <a:ext cx="859355" cy="1235250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93" r="1073" b="67008"/>
          <a:stretch/>
        </p:blipFill>
        <p:spPr>
          <a:xfrm>
            <a:off x="6312085" y="4646697"/>
            <a:ext cx="886078" cy="1235251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2991" r="3504" b="33675"/>
          <a:stretch/>
        </p:blipFill>
        <p:spPr>
          <a:xfrm>
            <a:off x="7713781" y="4643768"/>
            <a:ext cx="920983" cy="1235250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6"/>
          <a:srcRect t="79742"/>
          <a:stretch/>
        </p:blipFill>
        <p:spPr>
          <a:xfrm>
            <a:off x="0" y="5924386"/>
            <a:ext cx="12192000" cy="933520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1482475" y="2632085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584789" y="2622318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4309663" y="2598462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4942925" y="2597393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15" name="Straight Arrow Connector 114"/>
          <p:cNvCxnSpPr>
            <a:stCxn id="95" idx="3"/>
            <a:endCxn id="96" idx="1"/>
          </p:cNvCxnSpPr>
          <p:nvPr/>
        </p:nvCxnSpPr>
        <p:spPr>
          <a:xfrm>
            <a:off x="4486136" y="5261393"/>
            <a:ext cx="47488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>
            <a:off x="5836011" y="5261393"/>
            <a:ext cx="47488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>
            <a:off x="7275646" y="5261393"/>
            <a:ext cx="47488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4131728" y="2503631"/>
            <a:ext cx="1528192" cy="192865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cxnSp>
        <p:nvCxnSpPr>
          <p:cNvPr id="9" name="Straight Arrow Connector 8"/>
          <p:cNvCxnSpPr>
            <a:stCxn id="30" idx="3"/>
            <a:endCxn id="49" idx="1"/>
          </p:cNvCxnSpPr>
          <p:nvPr/>
        </p:nvCxnSpPr>
        <p:spPr>
          <a:xfrm flipV="1">
            <a:off x="3607706" y="1927367"/>
            <a:ext cx="631799" cy="107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7532" y="3797195"/>
            <a:ext cx="462162" cy="462162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1220664" y="384361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4706" y="3784661"/>
            <a:ext cx="462162" cy="46216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2917838" y="383107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4606" y="3774190"/>
            <a:ext cx="462162" cy="462162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4687738" y="382060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5929" y="2463109"/>
            <a:ext cx="1566808" cy="1969179"/>
          </a:xfrm>
          <a:prstGeom prst="rect">
            <a:avLst/>
          </a:prstGeom>
        </p:spPr>
      </p:pic>
      <p:sp>
        <p:nvSpPr>
          <p:cNvPr id="76" name="Oval 75"/>
          <p:cNvSpPr/>
          <p:nvPr/>
        </p:nvSpPr>
        <p:spPr>
          <a:xfrm>
            <a:off x="8544689" y="1468568"/>
            <a:ext cx="855785" cy="8557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0906" y="3140006"/>
            <a:ext cx="462162" cy="462162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3886" y="3140006"/>
            <a:ext cx="462162" cy="462162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1072" y="3135044"/>
            <a:ext cx="462162" cy="462162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0547" y="3135044"/>
            <a:ext cx="462162" cy="462162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3989" y="3135044"/>
            <a:ext cx="462162" cy="462162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3944" y="3135044"/>
            <a:ext cx="462162" cy="462162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6703866" y="3181459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T1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313797" y="319318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T2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427187" y="319318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T3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9053529" y="3204905"/>
            <a:ext cx="504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T4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109936" y="3204905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T5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809940" y="319318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T6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623851" y="1615795"/>
            <a:ext cx="820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T1</a:t>
            </a:r>
            <a:endParaRPr lang="en-PH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703866" y="2605810"/>
            <a:ext cx="390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6486224" y="2466038"/>
            <a:ext cx="1528192" cy="192865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92" name="TextBox 91"/>
          <p:cNvSpPr txBox="1"/>
          <p:nvPr/>
        </p:nvSpPr>
        <p:spPr>
          <a:xfrm>
            <a:off x="9076995" y="2584337"/>
            <a:ext cx="390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3" name="Picture 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6172" y="1489859"/>
            <a:ext cx="834494" cy="834494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10263843" y="1623433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6</a:t>
            </a:r>
            <a:endParaRPr lang="en-PH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7319142" y="2611824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8421456" y="2602057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0146330" y="2578201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0779592" y="2577132"/>
            <a:ext cx="457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  <a:endParaRPr lang="en-PH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968395" y="2483370"/>
            <a:ext cx="1528192" cy="192865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cxnSp>
        <p:nvCxnSpPr>
          <p:cNvPr id="121" name="Straight Arrow Connector 120"/>
          <p:cNvCxnSpPr>
            <a:stCxn id="89" idx="3"/>
            <a:endCxn id="93" idx="1"/>
          </p:cNvCxnSpPr>
          <p:nvPr/>
        </p:nvCxnSpPr>
        <p:spPr>
          <a:xfrm flipV="1">
            <a:off x="9444373" y="1907106"/>
            <a:ext cx="631799" cy="107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" name="Picture 1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4199" y="3776934"/>
            <a:ext cx="462162" cy="462162"/>
          </a:xfrm>
          <a:prstGeom prst="rect">
            <a:avLst/>
          </a:prstGeom>
        </p:spPr>
      </p:pic>
      <p:sp>
        <p:nvSpPr>
          <p:cNvPr id="123" name="TextBox 122"/>
          <p:cNvSpPr txBox="1"/>
          <p:nvPr/>
        </p:nvSpPr>
        <p:spPr>
          <a:xfrm>
            <a:off x="7057331" y="382334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24" name="Picture 1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1373" y="3764400"/>
            <a:ext cx="462162" cy="462162"/>
          </a:xfrm>
          <a:prstGeom prst="rect">
            <a:avLst/>
          </a:prstGeom>
        </p:spPr>
      </p:pic>
      <p:sp>
        <p:nvSpPr>
          <p:cNvPr id="125" name="TextBox 124"/>
          <p:cNvSpPr txBox="1"/>
          <p:nvPr/>
        </p:nvSpPr>
        <p:spPr>
          <a:xfrm>
            <a:off x="8754505" y="381081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1273" y="3753929"/>
            <a:ext cx="462162" cy="462162"/>
          </a:xfrm>
          <a:prstGeom prst="rect">
            <a:avLst/>
          </a:prstGeom>
        </p:spPr>
      </p:pic>
      <p:sp>
        <p:nvSpPr>
          <p:cNvPr id="127" name="TextBox 126"/>
          <p:cNvSpPr txBox="1"/>
          <p:nvPr/>
        </p:nvSpPr>
        <p:spPr>
          <a:xfrm>
            <a:off x="10524405" y="380034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en-P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6025662" y="1763245"/>
            <a:ext cx="35169" cy="282047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03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Open photo"/>
          <p:cNvSpPr>
            <a:spLocks noChangeAspect="1" noChangeArrowheads="1"/>
          </p:cNvSpPr>
          <p:nvPr/>
        </p:nvSpPr>
        <p:spPr bwMode="auto">
          <a:xfrm>
            <a:off x="577605" y="1426430"/>
            <a:ext cx="6444517" cy="247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55" y="800760"/>
            <a:ext cx="11980983" cy="502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22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63</Words>
  <Application>Microsoft Office PowerPoint</Application>
  <PresentationFormat>Widescreen</PresentationFormat>
  <Paragraphs>63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14</cp:revision>
  <dcterms:created xsi:type="dcterms:W3CDTF">2025-09-05T08:03:50Z</dcterms:created>
  <dcterms:modified xsi:type="dcterms:W3CDTF">2025-09-05T12:27:19Z</dcterms:modified>
</cp:coreProperties>
</file>